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8" r:id="rId4"/>
    <p:sldId id="259" r:id="rId5"/>
    <p:sldId id="262" r:id="rId6"/>
    <p:sldId id="261" r:id="rId7"/>
    <p:sldId id="263" r:id="rId8"/>
    <p:sldId id="275" r:id="rId9"/>
    <p:sldId id="278" r:id="rId10"/>
    <p:sldId id="279" r:id="rId11"/>
    <p:sldId id="280" r:id="rId12"/>
    <p:sldId id="281" r:id="rId13"/>
    <p:sldId id="276" r:id="rId14"/>
    <p:sldId id="266" r:id="rId15"/>
    <p:sldId id="282" r:id="rId16"/>
    <p:sldId id="283" r:id="rId17"/>
    <p:sldId id="270" r:id="rId18"/>
    <p:sldId id="271" r:id="rId19"/>
    <p:sldId id="277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4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1">
              <a:lumMod val="40000"/>
              <a:lumOff val="60000"/>
            </a:schemeClr>
          </a:solidFill>
          <a:ln w="38100">
            <a:solidFill>
              <a:srgbClr val="92D050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57200" y="76200"/>
            <a:ext cx="4572000" cy="2895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GOOD MORNING</a:t>
            </a:r>
          </a:p>
          <a:p>
            <a:pPr algn="ctr"/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8" name="Content Placeholder 7" descr="beautiful-rose-flowers-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82242" y="2819400"/>
            <a:ext cx="6385558" cy="399097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38800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/>
          <a:lstStyle/>
          <a:p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Introduction:-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                  Md.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Monir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Hossain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                      Head Master</a:t>
            </a:r>
          </a:p>
          <a:p>
            <a:pPr>
              <a:buNone/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                     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Jagannathpur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Govt. Primary School.</a:t>
            </a:r>
          </a:p>
          <a:p>
            <a:pPr>
              <a:buNone/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                     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Bancharampur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;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Brahmon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Baria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            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3" descr="cinegr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4038600"/>
            <a:ext cx="2296716" cy="1959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5791200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lvl="7">
              <a:buNone/>
            </a:pPr>
            <a:r>
              <a:rPr lang="en-US" sz="5400" dirty="0" smtClean="0">
                <a:solidFill>
                  <a:schemeClr val="accent5">
                    <a:lumMod val="50000"/>
                  </a:schemeClr>
                </a:solidFill>
              </a:rPr>
              <a:t>Class- - Four.</a:t>
            </a:r>
          </a:p>
          <a:p>
            <a:pPr lvl="8"/>
            <a:r>
              <a:rPr lang="en-US" sz="4000" dirty="0" smtClean="0">
                <a:solidFill>
                  <a:srgbClr val="00B0F0"/>
                </a:solidFill>
              </a:rPr>
              <a:t>Subject –English</a:t>
            </a:r>
            <a:r>
              <a:rPr lang="en-US" sz="2400" dirty="0" smtClean="0">
                <a:solidFill>
                  <a:srgbClr val="00B0F0"/>
                </a:solidFill>
              </a:rPr>
              <a:t>.</a:t>
            </a:r>
          </a:p>
          <a:p>
            <a:pPr lvl="8"/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Lesson unit:-25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Headline:-</a:t>
            </a:r>
            <a:r>
              <a:rPr lang="en-US" dirty="0" smtClean="0"/>
              <a:t>A Day in a Garment Worker’s Life.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Lesson part:-</a:t>
            </a:r>
            <a:r>
              <a:rPr lang="en-US" dirty="0" smtClean="0"/>
              <a:t>I’m </a:t>
            </a:r>
            <a:r>
              <a:rPr lang="en-US" dirty="0" err="1" smtClean="0"/>
              <a:t>Reshma</a:t>
            </a:r>
            <a:r>
              <a:rPr lang="en-US" dirty="0" smtClean="0"/>
              <a:t>.--------------at                                        </a:t>
            </a:r>
            <a:r>
              <a:rPr lang="en-US" dirty="0" err="1" smtClean="0"/>
              <a:t>Kalyanpur</a:t>
            </a:r>
            <a:r>
              <a:rPr lang="en-US" dirty="0" smtClean="0"/>
              <a:t>.                                                                                   </a:t>
            </a:r>
            <a:endParaRPr lang="en-US" dirty="0"/>
          </a:p>
        </p:txBody>
      </p:sp>
      <p:pic>
        <p:nvPicPr>
          <p:cNvPr id="4" name="Picture 3" descr="DownloadAnimatedGIFWallpaper-7808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3048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6324600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en-US" sz="6000" dirty="0" smtClean="0">
                <a:solidFill>
                  <a:srgbClr val="0070C0"/>
                </a:solidFill>
              </a:rPr>
              <a:t>Learning outcomes:-</a:t>
            </a:r>
          </a:p>
          <a:p>
            <a:r>
              <a:rPr lang="en-US" sz="4400" dirty="0" smtClean="0">
                <a:solidFill>
                  <a:srgbClr val="002060"/>
                </a:solidFill>
              </a:rPr>
              <a:t>Students will able :-                      </a:t>
            </a:r>
            <a:r>
              <a:rPr lang="en-US" dirty="0" smtClean="0"/>
              <a:t>[1] To read this passage with appropriate pronunciation.                                                                                                                         [2] To say words, sentences and </a:t>
            </a:r>
            <a:r>
              <a:rPr lang="en-US" dirty="0" err="1" smtClean="0"/>
              <a:t>Wh</a:t>
            </a:r>
            <a:r>
              <a:rPr lang="en-US" dirty="0" smtClean="0"/>
              <a:t> questions</a:t>
            </a:r>
          </a:p>
        </p:txBody>
      </p:sp>
      <p:pic>
        <p:nvPicPr>
          <p:cNvPr id="4" name="Picture 3" descr="Animated_Xmas-tree-animati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572000"/>
            <a:ext cx="20574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305800" cy="5867400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92D050"/>
            </a:solidFill>
          </a:ln>
        </p:spPr>
        <p:txBody>
          <a:bodyPr/>
          <a:lstStyle/>
          <a:p>
            <a:pPr algn="ctr">
              <a:buNone/>
            </a:pPr>
            <a:r>
              <a:rPr lang="en-US" dirty="0" smtClean="0"/>
              <a:t>  </a:t>
            </a:r>
            <a:r>
              <a:rPr lang="en-US" sz="5400" dirty="0" smtClean="0">
                <a:solidFill>
                  <a:srgbClr val="C00000"/>
                </a:solidFill>
              </a:rPr>
              <a:t>Warm up </a:t>
            </a:r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</a:t>
            </a:r>
            <a:r>
              <a:rPr lang="en-US" sz="4000" dirty="0" smtClean="0"/>
              <a:t>Video Clip</a:t>
            </a:r>
            <a:endParaRPr lang="en-US" sz="4000" dirty="0"/>
          </a:p>
        </p:txBody>
      </p:sp>
      <p:pic>
        <p:nvPicPr>
          <p:cNvPr id="4" name="Picture 3" descr="3086827283_e9e762331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676400"/>
            <a:ext cx="3413857" cy="294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382000" cy="6324600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/>
          <a:lstStyle/>
          <a:p>
            <a:pPr>
              <a:buNone/>
            </a:pPr>
            <a:r>
              <a:rPr lang="en-US" sz="5400" dirty="0" smtClean="0">
                <a:solidFill>
                  <a:srgbClr val="00B050"/>
                </a:solidFill>
              </a:rPr>
              <a:t>Showing pictures           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Input</a:t>
            </a:r>
          </a:p>
          <a:p>
            <a:r>
              <a:rPr lang="en-US" sz="4400" dirty="0" smtClean="0">
                <a:solidFill>
                  <a:srgbClr val="002060"/>
                </a:solidFill>
              </a:rPr>
              <a:t>What are they doing ?</a:t>
            </a:r>
          </a:p>
          <a:p>
            <a:endParaRPr lang="en-US" sz="4400" dirty="0" smtClean="0">
              <a:solidFill>
                <a:srgbClr val="002060"/>
              </a:solidFill>
            </a:endParaRPr>
          </a:p>
          <a:p>
            <a:endParaRPr lang="en-US" sz="4400" dirty="0" smtClean="0">
              <a:solidFill>
                <a:srgbClr val="002060"/>
              </a:solidFill>
            </a:endParaRPr>
          </a:p>
          <a:p>
            <a:endParaRPr lang="en-US" sz="4400" dirty="0" smtClean="0">
              <a:solidFill>
                <a:srgbClr val="002060"/>
              </a:solidFill>
            </a:endParaRPr>
          </a:p>
          <a:p>
            <a:endParaRPr lang="en-US" sz="4400" dirty="0" smtClean="0">
              <a:solidFill>
                <a:srgbClr val="002060"/>
              </a:solidFill>
            </a:endParaRPr>
          </a:p>
          <a:p>
            <a:endParaRPr lang="en-US" sz="4400" dirty="0" smtClean="0">
              <a:solidFill>
                <a:srgbClr val="002060"/>
              </a:solidFill>
            </a:endParaRPr>
          </a:p>
          <a:p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4" name="Picture 3" descr="bulltrou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819400"/>
            <a:ext cx="2734852" cy="3495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48502480_jex_762657_de27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6666" y="76200"/>
            <a:ext cx="5283202" cy="29718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2060"/>
            </a:solidFill>
          </a:ln>
        </p:spPr>
      </p:pic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175575"/>
            <a:ext cx="4953000" cy="33140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486400" y="5181600"/>
            <a:ext cx="3429000" cy="58477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Garment’s worker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2316695091_d18933ca3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600" r="5600"/>
          <a:stretch>
            <a:fillRect/>
          </a:stretch>
        </p:blipFill>
        <p:spPr>
          <a:xfrm>
            <a:off x="914400" y="304800"/>
            <a:ext cx="6781800" cy="5086350"/>
          </a:xfrm>
          <a:blipFill>
            <a:blip r:embed="rId3" cstate="print"/>
            <a:tile tx="0" ty="0" sx="100000" sy="100000" flip="none" algn="tl"/>
          </a:blipFill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5715000"/>
            <a:ext cx="3200400" cy="68580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Tea garden in worker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876800"/>
            <a:ext cx="3276600" cy="6096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What’s this</a:t>
            </a:r>
            <a:endParaRPr lang="en-US" sz="3600" dirty="0"/>
          </a:p>
        </p:txBody>
      </p:sp>
      <p:pic>
        <p:nvPicPr>
          <p:cNvPr id="5" name="Picture Placeholder 4" descr="enfant_famin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765" r="676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67400" y="4724400"/>
            <a:ext cx="2057400" cy="7620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Famine</a:t>
            </a:r>
            <a:endParaRPr lang="en-US" sz="4800" dirty="0"/>
          </a:p>
        </p:txBody>
      </p:sp>
      <p:sp>
        <p:nvSpPr>
          <p:cNvPr id="7" name="Right Arrow 6"/>
          <p:cNvSpPr/>
          <p:nvPr/>
        </p:nvSpPr>
        <p:spPr>
          <a:xfrm>
            <a:off x="4812792" y="4953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91200"/>
            <a:ext cx="2895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What’s this</a:t>
            </a:r>
            <a:endParaRPr lang="en-US" sz="3600" dirty="0"/>
          </a:p>
        </p:txBody>
      </p:sp>
      <p:pic>
        <p:nvPicPr>
          <p:cNvPr id="5" name="Picture Placeholder 4" descr="corp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757" r="775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5867400"/>
            <a:ext cx="2438400" cy="6096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Crops</a:t>
            </a:r>
            <a:endParaRPr lang="en-US" sz="3600" dirty="0"/>
          </a:p>
        </p:txBody>
      </p:sp>
      <p:sp>
        <p:nvSpPr>
          <p:cNvPr id="6" name="Right Arrow 5"/>
          <p:cNvSpPr/>
          <p:nvPr/>
        </p:nvSpPr>
        <p:spPr>
          <a:xfrm>
            <a:off x="3886200" y="5867400"/>
            <a:ext cx="19050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486400"/>
            <a:ext cx="2743200" cy="4572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What’s this</a:t>
            </a:r>
            <a:endParaRPr lang="en-US" sz="3600" dirty="0"/>
          </a:p>
        </p:txBody>
      </p:sp>
      <p:pic>
        <p:nvPicPr>
          <p:cNvPr id="5" name="Picture Placeholder 4" descr="travel-accident-insuranc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895" b="2895"/>
          <a:stretch>
            <a:fillRect/>
          </a:stretch>
        </p:blipFill>
        <p:spPr>
          <a:xfrm>
            <a:off x="609600" y="76200"/>
            <a:ext cx="6669088" cy="500181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0" y="5257800"/>
            <a:ext cx="2249488" cy="838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Accident</a:t>
            </a:r>
            <a:endParaRPr lang="en-US" sz="3600" dirty="0"/>
          </a:p>
        </p:txBody>
      </p:sp>
      <p:sp>
        <p:nvSpPr>
          <p:cNvPr id="6" name="Right Arrow 5"/>
          <p:cNvSpPr/>
          <p:nvPr/>
        </p:nvSpPr>
        <p:spPr>
          <a:xfrm>
            <a:off x="3124200" y="5410200"/>
            <a:ext cx="1588008" cy="5608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995862"/>
            <a:ext cx="2514600" cy="64293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Who is he </a:t>
            </a:r>
            <a:endParaRPr lang="en-US" sz="3600" dirty="0"/>
          </a:p>
        </p:txBody>
      </p:sp>
      <p:pic>
        <p:nvPicPr>
          <p:cNvPr id="5" name="Picture Placeholder 4" descr="rickshaw-smal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25" r="372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4953000"/>
            <a:ext cx="3124200" cy="685800"/>
          </a:xfrm>
        </p:spPr>
        <p:txBody>
          <a:bodyPr>
            <a:normAutofit/>
          </a:bodyPr>
          <a:lstStyle/>
          <a:p>
            <a:pPr algn="r"/>
            <a:r>
              <a:rPr lang="en-US" sz="3600" dirty="0" smtClean="0"/>
              <a:t>Rickshaw</a:t>
            </a:r>
            <a:r>
              <a:rPr lang="en-US" dirty="0" smtClean="0"/>
              <a:t> </a:t>
            </a:r>
            <a:r>
              <a:rPr lang="en-US" sz="3400" dirty="0" smtClean="0"/>
              <a:t>puller</a:t>
            </a:r>
            <a:endParaRPr lang="en-US" sz="3400" dirty="0"/>
          </a:p>
        </p:txBody>
      </p:sp>
      <p:sp>
        <p:nvSpPr>
          <p:cNvPr id="6" name="Right Arrow 5"/>
          <p:cNvSpPr/>
          <p:nvPr/>
        </p:nvSpPr>
        <p:spPr>
          <a:xfrm>
            <a:off x="3657600" y="4953000"/>
            <a:ext cx="1740408" cy="789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305800" cy="6096000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00B050"/>
            </a:solidFill>
            <a:prstDash val="sysDot"/>
          </a:ln>
        </p:spPr>
        <p:txBody>
          <a:bodyPr>
            <a:normAutofit fontScale="77500" lnSpcReduction="20000"/>
          </a:bodyPr>
          <a:lstStyle/>
          <a:p>
            <a:r>
              <a:rPr lang="en-US" sz="4100" dirty="0" smtClean="0"/>
              <a:t>                                                                        Input                   </a:t>
            </a:r>
            <a:endParaRPr lang="en-US" sz="4100" dirty="0" smtClean="0">
              <a:solidFill>
                <a:srgbClr val="7030A0"/>
              </a:solidFill>
            </a:endParaRPr>
          </a:p>
          <a:p>
            <a:r>
              <a:rPr lang="en-US" sz="5400" dirty="0" smtClean="0">
                <a:solidFill>
                  <a:srgbClr val="00B0F0"/>
                </a:solidFill>
              </a:rPr>
              <a:t>Loud read:-</a:t>
            </a:r>
          </a:p>
          <a:p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I’m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Reshma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I’m a garment worker in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Dhaka.I’m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eighteen years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old.Eight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years ago my family came to Dhaka from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Kurigram.Iwas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in class five then. There was a famine in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Kurigram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that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year.There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were no crops, no food and no work in north.---------------small house at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Kalyanpur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0"/>
            <a:ext cx="8610600" cy="6553200"/>
          </a:xfrm>
          <a:blipFill>
            <a:blip r:embed="rId2" cstate="print"/>
            <a:tile tx="0" ty="0" sx="100000" sy="100000" flip="none" algn="tl"/>
          </a:blipFill>
          <a:ln w="57150">
            <a:solidFill>
              <a:srgbClr val="FFFF00"/>
            </a:solidFill>
          </a:ln>
        </p:spPr>
        <p:txBody>
          <a:bodyPr/>
          <a:lstStyle/>
          <a:p>
            <a:r>
              <a:rPr lang="en-US" dirty="0" smtClean="0"/>
              <a:t>                                                                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Practice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sz="7200" dirty="0" smtClean="0"/>
              <a:t>Students silent read.</a:t>
            </a:r>
          </a:p>
          <a:p>
            <a:endParaRPr lang="en-US" dirty="0"/>
          </a:p>
        </p:txBody>
      </p:sp>
      <p:pic>
        <p:nvPicPr>
          <p:cNvPr id="4" name="Picture 3" descr="Open_Science_-_adapting_the_research_cycle_-_animated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0480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74637"/>
            <a:ext cx="5334000" cy="1096962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en-US" sz="6600" dirty="0" smtClean="0"/>
              <a:t>New words:-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95600"/>
          </a:xfr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000" dirty="0" smtClean="0"/>
              <a:t>garment </a:t>
            </a:r>
            <a:r>
              <a:rPr lang="en-US" sz="6000" dirty="0" err="1" smtClean="0"/>
              <a:t>worker,famine</a:t>
            </a:r>
            <a:r>
              <a:rPr lang="en-US" sz="6000" dirty="0" smtClean="0"/>
              <a:t>, </a:t>
            </a:r>
            <a:r>
              <a:rPr lang="en-US" sz="6000" dirty="0" err="1" smtClean="0"/>
              <a:t>crops,accident</a:t>
            </a:r>
            <a:r>
              <a:rPr lang="en-US" sz="6000" dirty="0" smtClean="0"/>
              <a:t>, helpless</a:t>
            </a:r>
            <a:endParaRPr lang="en-US" sz="6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rgbClr val="00B050"/>
            </a:solidFill>
          </a:ln>
        </p:spPr>
        <p:txBody>
          <a:bodyPr/>
          <a:lstStyle/>
          <a:p>
            <a:r>
              <a:rPr lang="en-US" sz="3200" dirty="0" smtClean="0"/>
              <a:t>. </a:t>
            </a:r>
            <a:r>
              <a:rPr lang="en-US" dirty="0" smtClean="0"/>
              <a:t>MAKING SENTENCES:-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rgbClr val="7030A0"/>
            </a:solidFill>
          </a:ln>
        </p:spPr>
        <p:txBody>
          <a:bodyPr>
            <a:normAutofit fontScale="92500"/>
          </a:bodyPr>
          <a:lstStyle/>
          <a:p>
            <a:r>
              <a:rPr lang="en-US" dirty="0" smtClean="0"/>
              <a:t>Worker:-</a:t>
            </a:r>
            <a:r>
              <a:rPr lang="en-US" dirty="0" err="1" smtClean="0"/>
              <a:t>Reshma</a:t>
            </a:r>
            <a:r>
              <a:rPr lang="en-US" dirty="0" smtClean="0"/>
              <a:t> is a garment worker.</a:t>
            </a:r>
          </a:p>
          <a:p>
            <a:r>
              <a:rPr lang="en-US" dirty="0" err="1" smtClean="0"/>
              <a:t>Stiches</a:t>
            </a:r>
            <a:r>
              <a:rPr lang="en-US" dirty="0" smtClean="0"/>
              <a:t>:-She </a:t>
            </a:r>
            <a:r>
              <a:rPr lang="en-US" dirty="0" err="1" smtClean="0"/>
              <a:t>stiches</a:t>
            </a:r>
            <a:r>
              <a:rPr lang="en-US" dirty="0" smtClean="0"/>
              <a:t>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katha</a:t>
            </a:r>
            <a:r>
              <a:rPr lang="en-US" dirty="0" smtClean="0"/>
              <a:t> at home.</a:t>
            </a:r>
          </a:p>
          <a:p>
            <a:r>
              <a:rPr lang="en-US" dirty="0" smtClean="0"/>
              <a:t>Rickshaw puller:-Her father is a rickshaw puller.</a:t>
            </a:r>
          </a:p>
          <a:p>
            <a:r>
              <a:rPr lang="en-US" dirty="0" smtClean="0"/>
              <a:t>Famine:-There was a famine in </a:t>
            </a:r>
            <a:r>
              <a:rPr lang="en-US" dirty="0" err="1" smtClean="0"/>
              <a:t>Kurigram</a:t>
            </a:r>
            <a:r>
              <a:rPr lang="en-US" dirty="0" smtClean="0"/>
              <a:t> that year.</a:t>
            </a:r>
          </a:p>
          <a:p>
            <a:r>
              <a:rPr lang="en-US" dirty="0" smtClean="0"/>
              <a:t>Crops:- Rice , wheat are our main crops.</a:t>
            </a:r>
          </a:p>
          <a:p>
            <a:r>
              <a:rPr lang="en-US" sz="3500" dirty="0" smtClean="0"/>
              <a:t>                                                            Single act</a:t>
            </a:r>
            <a:endParaRPr lang="en-US" sz="3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 w="28575">
            <a:solidFill>
              <a:schemeClr val="bg2">
                <a:lumMod val="1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Fill in the blanks and match with left </a:t>
            </a:r>
            <a:r>
              <a:rPr lang="en-US" dirty="0" err="1" smtClean="0"/>
              <a:t>collumn</a:t>
            </a:r>
            <a:r>
              <a:rPr lang="en-US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8600" cy="4525963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en-US" dirty="0" smtClean="0"/>
              <a:t>(a).-------old is </a:t>
            </a:r>
            <a:r>
              <a:rPr lang="en-US" dirty="0" err="1" smtClean="0"/>
              <a:t>Reshma</a:t>
            </a:r>
            <a:r>
              <a:rPr lang="en-US" dirty="0" smtClean="0"/>
              <a:t>?</a:t>
            </a:r>
          </a:p>
          <a:p>
            <a:r>
              <a:rPr lang="en-US" dirty="0" smtClean="0"/>
              <a:t>(b)------does </a:t>
            </a:r>
            <a:r>
              <a:rPr lang="en-US" dirty="0" err="1" smtClean="0"/>
              <a:t>Reshma</a:t>
            </a:r>
            <a:r>
              <a:rPr lang="en-US" dirty="0" smtClean="0"/>
              <a:t> do?</a:t>
            </a:r>
          </a:p>
          <a:p>
            <a:r>
              <a:rPr lang="en-US" dirty="0" smtClean="0"/>
              <a:t>(c).-------helped  </a:t>
            </a:r>
            <a:r>
              <a:rPr lang="en-US" dirty="0" err="1" smtClean="0"/>
              <a:t>Reshma</a:t>
            </a:r>
            <a:r>
              <a:rPr lang="en-US" dirty="0" smtClean="0"/>
              <a:t> in Dhaka 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038600" cy="4525963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en-US" dirty="0" smtClean="0"/>
              <a:t>(a).Her uncle </a:t>
            </a:r>
            <a:r>
              <a:rPr lang="en-US" dirty="0" err="1" smtClean="0"/>
              <a:t>Ratan</a:t>
            </a:r>
            <a:r>
              <a:rPr lang="en-US" dirty="0" smtClean="0"/>
              <a:t> helped. </a:t>
            </a:r>
          </a:p>
          <a:p>
            <a:r>
              <a:rPr lang="en-US" dirty="0" smtClean="0"/>
              <a:t>(b).</a:t>
            </a:r>
            <a:r>
              <a:rPr lang="en-US" dirty="0" err="1" smtClean="0"/>
              <a:t>Reshma</a:t>
            </a:r>
            <a:r>
              <a:rPr lang="en-US" dirty="0" smtClean="0"/>
              <a:t> is 18.</a:t>
            </a:r>
          </a:p>
          <a:p>
            <a:r>
              <a:rPr lang="en-US" dirty="0" smtClean="0"/>
              <a:t>(c).She works in a garment factory.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17220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accent4">
                <a:lumMod val="75000"/>
              </a:schemeClr>
            </a:solidFill>
            <a:prstDash val="sysDot"/>
          </a:ln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0070C0"/>
                </a:solidFill>
              </a:rPr>
              <a:t>Group work:                          Practice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Make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dialoque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between a reporter and a garment worker.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Reporter: What’s----------------------?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Garment worker :----------------------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Toma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Reporter: How old---------------?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Garment worker:-------------Fifteen.</a:t>
            </a:r>
          </a:p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7200" cy="2392362"/>
          </a:xfrm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                                     </a:t>
            </a:r>
            <a:r>
              <a:rPr lang="en-US" dirty="0" smtClean="0">
                <a:solidFill>
                  <a:srgbClr val="00B0F0"/>
                </a:solidFill>
              </a:rPr>
              <a:t>Task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2060"/>
                </a:solidFill>
              </a:rPr>
              <a:t>Home work:-</a:t>
            </a:r>
            <a:r>
              <a:rPr lang="en-US" dirty="0" smtClean="0"/>
              <a:t>Write a short paragraph about a rickshaw puller.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Hydrange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7600" y="3581400"/>
            <a:ext cx="3987800" cy="2990850"/>
          </a:xfr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4843462"/>
            <a:ext cx="2209800" cy="1176338"/>
          </a:xfrm>
          <a:blipFill>
            <a:blip r:embed="rId2" cstate="print"/>
            <a:tile tx="0" ty="0" sx="100000" sy="100000" flip="none" algn="tl"/>
          </a:blipFill>
          <a:ln w="38100">
            <a:solidFill>
              <a:srgbClr val="00B050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8000" dirty="0" smtClean="0"/>
              <a:t>Bye</a:t>
            </a:r>
            <a:endParaRPr lang="en-US" sz="8000" dirty="0"/>
          </a:p>
        </p:txBody>
      </p:sp>
      <p:pic>
        <p:nvPicPr>
          <p:cNvPr id="5" name="Picture Placeholder 4" descr="flower4.jpg0e2b5b21-f674-402c-94d8-17b5899be6d9Larger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2500" b="12500"/>
          <a:stretch>
            <a:fillRect/>
          </a:stretch>
        </p:blipFill>
        <p:spPr>
          <a:xfrm>
            <a:off x="1752600" y="304800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6019800"/>
            <a:ext cx="1752600" cy="685800"/>
          </a:xfrm>
        </p:spPr>
        <p:txBody>
          <a:bodyPr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340</Words>
  <Application>Microsoft Office PowerPoint</Application>
  <PresentationFormat>On-screen Show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      </vt:lpstr>
      <vt:lpstr>Slide 5</vt:lpstr>
      <vt:lpstr>Slide 6</vt:lpstr>
      <vt:lpstr>Slide 7</vt:lpstr>
      <vt:lpstr>Slide 8</vt:lpstr>
      <vt:lpstr>What’s this</vt:lpstr>
      <vt:lpstr>What’s this</vt:lpstr>
      <vt:lpstr>What’s this</vt:lpstr>
      <vt:lpstr>Who is he </vt:lpstr>
      <vt:lpstr>Slide 13</vt:lpstr>
      <vt:lpstr>Slide 14</vt:lpstr>
      <vt:lpstr>New words:- </vt:lpstr>
      <vt:lpstr>. MAKING SENTENCES:-</vt:lpstr>
      <vt:lpstr>Fill in the blanks and match with left collumn:-</vt:lpstr>
      <vt:lpstr>Slide 18</vt:lpstr>
      <vt:lpstr>                                                       Task Home work:-Write a short paragraph about a rickshaw puller. </vt:lpstr>
      <vt:lpstr>Bye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125</cp:revision>
  <dcterms:created xsi:type="dcterms:W3CDTF">2006-08-16T00:00:00Z</dcterms:created>
  <dcterms:modified xsi:type="dcterms:W3CDTF">2013-05-30T06:32:43Z</dcterms:modified>
</cp:coreProperties>
</file>